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300" r:id="rId4"/>
    <p:sldId id="299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80" r:id="rId27"/>
    <p:sldId id="279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3842" autoAdjust="0"/>
  </p:normalViewPr>
  <p:slideViewPr>
    <p:cSldViewPr snapToGrid="0">
      <p:cViewPr>
        <p:scale>
          <a:sx n="75" d="100"/>
          <a:sy n="75" d="100"/>
        </p:scale>
        <p:origin x="874" y="13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51ECEF4-2E4E-4198-B79A-53809B062A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4572783E-C5DF-4B6E-B0F8-8E859BDAC2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2E4E882-74EC-426F-B402-7097A9BC0A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243C8A-2183-4A3E-80C0-0AF36A239CB1}" type="datetimeFigureOut">
              <a:rPr lang="ru-RU" smtClean="0"/>
              <a:t>28.05.2020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2238930-C608-47EE-BAC0-F061844F8F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6C4CB42-C8AC-4D86-99A4-3BBFC7223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DCD5A-8F96-412D-9BAB-6CC2FC94BB9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395457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D930C04-C95F-4515-8108-BAA8E1E6A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FBCF5B57-8AB8-4E08-AB15-6A6519D76C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480FDF6-B18D-404B-89F8-5E78CD436A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243C8A-2183-4A3E-80C0-0AF36A239CB1}" type="datetimeFigureOut">
              <a:rPr lang="ru-RU" smtClean="0"/>
              <a:t>28.05.2020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34F06C2-D7A0-43AD-8777-D13384761C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D352139-A630-415B-A1D9-0604D802DD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DCD5A-8F96-412D-9BAB-6CC2FC94BB9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679807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559B72E6-F7B7-4ACB-AE94-7CC874C0EB0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83D774C4-0220-40D2-B48C-B449E134FF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7E114B-CFD8-4D57-95D7-6FA47AB993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243C8A-2183-4A3E-80C0-0AF36A239CB1}" type="datetimeFigureOut">
              <a:rPr lang="ru-RU" smtClean="0"/>
              <a:t>28.05.2020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1F738AC-3BA2-42E0-9515-510E3855F1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A34C9DE-45CA-441A-9074-3AF49C59D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DCD5A-8F96-412D-9BAB-6CC2FC94BB9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38565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42F6507-875A-4C7E-AAFF-AF9637715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D77C763-817A-4104-A199-9DD01DBE52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144E6E3-E458-40DE-B299-FF3DBE3E61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243C8A-2183-4A3E-80C0-0AF36A239CB1}" type="datetimeFigureOut">
              <a:rPr lang="ru-RU" smtClean="0"/>
              <a:t>28.05.2020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B5E6915-A719-436F-820F-B8A76CD2D5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75931AD-5116-447C-88B9-8D9316BCB9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DCD5A-8F96-412D-9BAB-6CC2FC94BB9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040508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75B763-0905-4F93-80C3-5A9F87B454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B52E747-A62B-461D-9B34-261465B2E8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5700F25-C37D-45E9-9D13-1F6618B3D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243C8A-2183-4A3E-80C0-0AF36A239CB1}" type="datetimeFigureOut">
              <a:rPr lang="ru-RU" smtClean="0"/>
              <a:t>28.05.2020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469CC76-9B62-4732-B9BC-B8104993D9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B1481DE-8755-438B-AAB2-50E2264CDD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DCD5A-8F96-412D-9BAB-6CC2FC94BB9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177128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FDEC9F2-57E6-4269-8A9F-CC9806F09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F0034F0-E823-4A4F-B428-B9BEEB2DE9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FB147F90-5747-4167-A4FC-48D7BE752A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6E10DABF-96B2-4670-A72E-8AF2D73FCE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243C8A-2183-4A3E-80C0-0AF36A239CB1}" type="datetimeFigureOut">
              <a:rPr lang="ru-RU" smtClean="0"/>
              <a:t>28.05.2020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7C6771B-7281-4724-A46C-3AA7B7DDD0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552F05A-E3A1-454B-AD1D-57703DAB9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DCD5A-8F96-412D-9BAB-6CC2FC94BB9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464022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F232A67-ACE3-4519-B3C6-20B2D8755E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7E8C870-D8CA-4A05-9F0F-D29DE8BB86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FFFC58DA-CA0D-4BE5-87DD-E6091CE860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C847F01E-1BA9-41E7-B6CE-AFBF773790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FF12A054-5A96-4CB7-A1E1-E68501B523A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FFF5E700-D47C-41FB-ADE6-50EA1A5374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243C8A-2183-4A3E-80C0-0AF36A239CB1}" type="datetimeFigureOut">
              <a:rPr lang="ru-RU" smtClean="0"/>
              <a:t>28.05.2020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83051F39-B2F4-4C82-BB11-B6641C10A3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F9D9E2AB-D9AF-4867-9F0A-9A2ACC53F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DCD5A-8F96-412D-9BAB-6CC2FC94BB9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879351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8E3A7BA-557F-47A6-82BE-52B065578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40406275-FA75-4E42-A11F-785B04358B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243C8A-2183-4A3E-80C0-0AF36A239CB1}" type="datetimeFigureOut">
              <a:rPr lang="ru-RU" smtClean="0"/>
              <a:t>28.05.2020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E6ED53F2-F2B0-49C2-A11A-A8334AD0AF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1217D12C-81DB-4330-9D5C-95728443E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DCD5A-8F96-412D-9BAB-6CC2FC94BB9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229573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CA6058B9-15D7-43E9-98D1-7C286A047F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243C8A-2183-4A3E-80C0-0AF36A239CB1}" type="datetimeFigureOut">
              <a:rPr lang="ru-RU" smtClean="0"/>
              <a:t>28.05.2020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26F2CB07-26B3-4F30-956C-1272EB56E3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9C1F77B-4525-4964-94A9-AE6A0F09C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DCD5A-8F96-412D-9BAB-6CC2FC94BB9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596901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F45A793-03DE-43FE-895F-9ED9AB2618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F428992-7E91-4DA0-A26B-C39796EED1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9964FAE2-7FF6-447C-A363-D4E89EC976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10F62EC-9F09-43EC-AD33-800F4D7C7C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243C8A-2183-4A3E-80C0-0AF36A239CB1}" type="datetimeFigureOut">
              <a:rPr lang="ru-RU" smtClean="0"/>
              <a:t>28.05.2020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E6AFB0E-B7F3-43C4-8D0E-929F70F92E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6B1BDF5-26CA-4FC9-82D8-F2DAF582EA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DCD5A-8F96-412D-9BAB-6CC2FC94BB9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612853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CAD14FA-6E24-4509-AF6B-BF7ED36AE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42288A10-7C0F-42FE-810A-E2181D283B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1AD823D-58BF-49F1-B91C-4DA6E528DE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DD0A8877-FA31-48CD-A18F-3578CD1184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243C8A-2183-4A3E-80C0-0AF36A239CB1}" type="datetimeFigureOut">
              <a:rPr lang="ru-RU" smtClean="0"/>
              <a:t>28.05.2020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E28F83B-BF07-4F6E-927B-4FB0D9FEE2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7C10C34-AFD4-4B03-B828-225EF4327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DCD5A-8F96-412D-9BAB-6CC2FC94BB9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318675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93A309A-A2CE-4F69-BE20-023E5E7071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531EB4E-2A33-49A2-BD63-C080F80518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EF95727-E568-48B8-A0D0-91DD451AC3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243C8A-2183-4A3E-80C0-0AF36A239CB1}" type="datetimeFigureOut">
              <a:rPr lang="ru-RU" smtClean="0"/>
              <a:t>28.05.2020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01627B0-1A12-4841-AD10-E9D0F88A2E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B2F06B4-BB66-4138-9C0A-62ABD3E820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8DCD5A-8F96-412D-9BAB-6CC2FC94BB9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439589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454E6D-E234-40F0-8DF3-B21B7E240B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D2D28B3-C38B-45F0-9ED4-FD5ADF35BBF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313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454E6D-E234-40F0-8DF3-B21B7E240B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D2D28B3-C38B-45F0-9ED4-FD5ADF35BBF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361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454E6D-E234-40F0-8DF3-B21B7E240B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D2D28B3-C38B-45F0-9ED4-FD5ADF35BBF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551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454E6D-E234-40F0-8DF3-B21B7E240B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D2D28B3-C38B-45F0-9ED4-FD5ADF35BBF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83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454E6D-E234-40F0-8DF3-B21B7E240B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D2D28B3-C38B-45F0-9ED4-FD5ADF35BBF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007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454E6D-E234-40F0-8DF3-B21B7E240B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D2D28B3-C38B-45F0-9ED4-FD5ADF35BBF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509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454E6D-E234-40F0-8DF3-B21B7E240B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D2D28B3-C38B-45F0-9ED4-FD5ADF35BBF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533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454E6D-E234-40F0-8DF3-B21B7E240B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D2D28B3-C38B-45F0-9ED4-FD5ADF35BBF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629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454E6D-E234-40F0-8DF3-B21B7E240B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D2D28B3-C38B-45F0-9ED4-FD5ADF35BBF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061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454E6D-E234-40F0-8DF3-B21B7E240B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D2D28B3-C38B-45F0-9ED4-FD5ADF35BBF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508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454E6D-E234-40F0-8DF3-B21B7E240B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D2D28B3-C38B-45F0-9ED4-FD5ADF35BBF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988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454E6D-E234-40F0-8DF3-B21B7E240B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D2D28B3-C38B-45F0-9ED4-FD5ADF35BBF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076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454E6D-E234-40F0-8DF3-B21B7E240B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D2D28B3-C38B-45F0-9ED4-FD5ADF35BBF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38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454E6D-E234-40F0-8DF3-B21B7E240B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D2D28B3-C38B-45F0-9ED4-FD5ADF35BBF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40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454E6D-E234-40F0-8DF3-B21B7E240B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D2D28B3-C38B-45F0-9ED4-FD5ADF35BBF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322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454E6D-E234-40F0-8DF3-B21B7E240B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D2D28B3-C38B-45F0-9ED4-FD5ADF35BBF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928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454E6D-E234-40F0-8DF3-B21B7E240B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D2D28B3-C38B-45F0-9ED4-FD5ADF35BBF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845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454E6D-E234-40F0-8DF3-B21B7E240B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D2D28B3-C38B-45F0-9ED4-FD5ADF35BBF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29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454E6D-E234-40F0-8DF3-B21B7E240B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D2D28B3-C38B-45F0-9ED4-FD5ADF35BBF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256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454E6D-E234-40F0-8DF3-B21B7E240B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D2D28B3-C38B-45F0-9ED4-FD5ADF35BBF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567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454E6D-E234-40F0-8DF3-B21B7E240B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D2D28B3-C38B-45F0-9ED4-FD5ADF35BBF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268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454E6D-E234-40F0-8DF3-B21B7E240B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D2D28B3-C38B-45F0-9ED4-FD5ADF35BBF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950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</p:spPr>
      </p:pic>
    </p:spTree>
    <p:extLst>
      <p:ext uri="{BB962C8B-B14F-4D97-AF65-F5344CB8AC3E}">
        <p14:creationId xmlns:p14="http://schemas.microsoft.com/office/powerpoint/2010/main" val="1031365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454E6D-E234-40F0-8DF3-B21B7E240B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D2D28B3-C38B-45F0-9ED4-FD5ADF35BBF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721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454E6D-E234-40F0-8DF3-B21B7E240B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D2D28B3-C38B-45F0-9ED4-FD5ADF35BBF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235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454E6D-E234-40F0-8DF3-B21B7E240B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D2D28B3-C38B-45F0-9ED4-FD5ADF35BBF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550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454E6D-E234-40F0-8DF3-B21B7E240B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D2D28B3-C38B-45F0-9ED4-FD5ADF35BBF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508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454E6D-E234-40F0-8DF3-B21B7E240B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D2D28B3-C38B-45F0-9ED4-FD5ADF35BBF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939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454E6D-E234-40F0-8DF3-B21B7E240B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D2D28B3-C38B-45F0-9ED4-FD5ADF35BBF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046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454E6D-E234-40F0-8DF3-B21B7E240B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D2D28B3-C38B-45F0-9ED4-FD5ADF35BBF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792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454E6D-E234-40F0-8DF3-B21B7E240B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D2D28B3-C38B-45F0-9ED4-FD5ADF35BBF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312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454E6D-E234-40F0-8DF3-B21B7E240B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D2D28B3-C38B-45F0-9ED4-FD5ADF35BBF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655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454E6D-E234-40F0-8DF3-B21B7E240B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D2D28B3-C38B-45F0-9ED4-FD5ADF35BBF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74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77694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020204" cy="6761365"/>
          </a:xfrm>
        </p:spPr>
      </p:pic>
    </p:spTree>
    <p:extLst>
      <p:ext uri="{BB962C8B-B14F-4D97-AF65-F5344CB8AC3E}">
        <p14:creationId xmlns:p14="http://schemas.microsoft.com/office/powerpoint/2010/main" val="265361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159"/>
            <a:ext cx="11937076" cy="6714605"/>
          </a:xfrm>
        </p:spPr>
      </p:pic>
    </p:spTree>
    <p:extLst>
      <p:ext uri="{BB962C8B-B14F-4D97-AF65-F5344CB8AC3E}">
        <p14:creationId xmlns:p14="http://schemas.microsoft.com/office/powerpoint/2010/main" val="3123744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39" y="68868"/>
            <a:ext cx="12036829" cy="6770716"/>
          </a:xfrm>
        </p:spPr>
      </p:pic>
    </p:spTree>
    <p:extLst>
      <p:ext uri="{BB962C8B-B14F-4D97-AF65-F5344CB8AC3E}">
        <p14:creationId xmlns:p14="http://schemas.microsoft.com/office/powerpoint/2010/main" val="727091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221887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1975253" cy="6736080"/>
          </a:xfrm>
        </p:spPr>
      </p:pic>
    </p:spTree>
    <p:extLst>
      <p:ext uri="{BB962C8B-B14F-4D97-AF65-F5344CB8AC3E}">
        <p14:creationId xmlns:p14="http://schemas.microsoft.com/office/powerpoint/2010/main" val="1814916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90615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454E6D-E234-40F0-8DF3-B21B7E240B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D2D28B3-C38B-45F0-9ED4-FD5ADF35BBF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425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454E6D-E234-40F0-8DF3-B21B7E240B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D2D28B3-C38B-45F0-9ED4-FD5ADF35BBF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032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454E6D-E234-40F0-8DF3-B21B7E240B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D2D28B3-C38B-45F0-9ED4-FD5ADF35BBF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310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454E6D-E234-40F0-8DF3-B21B7E240B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D2D28B3-C38B-45F0-9ED4-FD5ADF35BBF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196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454E6D-E234-40F0-8DF3-B21B7E240B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D2D28B3-C38B-45F0-9ED4-FD5ADF35BBF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693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</TotalTime>
  <Words>0</Words>
  <Application>Microsoft Office PowerPoint</Application>
  <PresentationFormat>Широкоэкранный</PresentationFormat>
  <Paragraphs>0</Paragraphs>
  <Slides>45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45</vt:i4>
      </vt:variant>
    </vt:vector>
  </HeadingPairs>
  <TitlesOfParts>
    <vt:vector size="49" baseType="lpstr">
      <vt:lpstr>Arial</vt:lpstr>
      <vt:lpstr>Calibri</vt:lpstr>
      <vt:lpstr>Calibri Light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Hemrayev Dessan</dc:creator>
  <cp:lastModifiedBy>Hemrayev Dessan</cp:lastModifiedBy>
  <cp:revision>5</cp:revision>
  <dcterms:created xsi:type="dcterms:W3CDTF">2020-05-27T10:06:57Z</dcterms:created>
  <dcterms:modified xsi:type="dcterms:W3CDTF">2020-05-28T19:38:39Z</dcterms:modified>
</cp:coreProperties>
</file>